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Bebas Neue"/>
      <p:regular r:id="rId25"/>
    </p:embeddedFont>
    <p:embeddedFont>
      <p:font typeface="Overpass"/>
      <p:regular r:id="rId26"/>
      <p:bold r:id="rId27"/>
      <p:italic r:id="rId28"/>
      <p:boldItalic r:id="rId29"/>
    </p:embeddedFont>
    <p:embeddedFont>
      <p:font typeface="Fira Sans Extra Condensed Medium"/>
      <p:regular r:id="rId30"/>
      <p:bold r:id="rId31"/>
      <p:italic r:id="rId32"/>
      <p:boldItalic r:id="rId33"/>
    </p:embeddedFont>
    <p:embeddedFont>
      <p:font typeface="Overpass ExtraLight"/>
      <p:regular r:id="rId34"/>
      <p:bold r:id="rId35"/>
      <p:italic r:id="rId36"/>
      <p:boldItalic r:id="rId37"/>
    </p:embeddedFont>
    <p:embeddedFont>
      <p:font typeface="Overpass Light"/>
      <p:regular r:id="rId38"/>
      <p:bold r:id="rId39"/>
      <p:italic r:id="rId40"/>
      <p:boldItalic r:id="rId41"/>
    </p:embeddedFont>
    <p:embeddedFont>
      <p:font typeface="Roboto Slab Regular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084D302-0EFF-4C8C-A6EA-AD0C6F8F47F4}">
  <a:tblStyle styleId="{4084D302-0EFF-4C8C-A6EA-AD0C6F8F47F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verpassLight-italic.fntdata"/><Relationship Id="rId20" Type="http://schemas.openxmlformats.org/officeDocument/2006/relationships/slide" Target="slides/slide15.xml"/><Relationship Id="rId42" Type="http://schemas.openxmlformats.org/officeDocument/2006/relationships/font" Target="fonts/RobotoSlabRegular-regular.fntdata"/><Relationship Id="rId41" Type="http://schemas.openxmlformats.org/officeDocument/2006/relationships/font" Target="fonts/OverpassLigh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RobotoSlabRegular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verpass-regular.fntdata"/><Relationship Id="rId25" Type="http://schemas.openxmlformats.org/officeDocument/2006/relationships/font" Target="fonts/BebasNeue-regular.fntdata"/><Relationship Id="rId28" Type="http://schemas.openxmlformats.org/officeDocument/2006/relationships/font" Target="fonts/Overpass-italic.fntdata"/><Relationship Id="rId27" Type="http://schemas.openxmlformats.org/officeDocument/2006/relationships/font" Target="fonts/Overpas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verpas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ExtraCondensedMedium-bold.fntdata"/><Relationship Id="rId30" Type="http://schemas.openxmlformats.org/officeDocument/2006/relationships/font" Target="fonts/FiraSansExtraCondensedMedium-regular.fntdata"/><Relationship Id="rId11" Type="http://schemas.openxmlformats.org/officeDocument/2006/relationships/slide" Target="slides/slide6.xml"/><Relationship Id="rId33" Type="http://schemas.openxmlformats.org/officeDocument/2006/relationships/font" Target="fonts/FiraSansExtraCondensedMedium-boldItalic.fntdata"/><Relationship Id="rId10" Type="http://schemas.openxmlformats.org/officeDocument/2006/relationships/slide" Target="slides/slide5.xml"/><Relationship Id="rId32" Type="http://schemas.openxmlformats.org/officeDocument/2006/relationships/font" Target="fonts/FiraSansExtraCondensedMedium-italic.fntdata"/><Relationship Id="rId13" Type="http://schemas.openxmlformats.org/officeDocument/2006/relationships/slide" Target="slides/slide8.xml"/><Relationship Id="rId35" Type="http://schemas.openxmlformats.org/officeDocument/2006/relationships/font" Target="fonts/OverpassExtraLight-bold.fntdata"/><Relationship Id="rId12" Type="http://schemas.openxmlformats.org/officeDocument/2006/relationships/slide" Target="slides/slide7.xml"/><Relationship Id="rId34" Type="http://schemas.openxmlformats.org/officeDocument/2006/relationships/font" Target="fonts/OverpassExtraLight-regular.fntdata"/><Relationship Id="rId15" Type="http://schemas.openxmlformats.org/officeDocument/2006/relationships/slide" Target="slides/slide10.xml"/><Relationship Id="rId37" Type="http://schemas.openxmlformats.org/officeDocument/2006/relationships/font" Target="fonts/OverpassExtraLight-boldItalic.fntdata"/><Relationship Id="rId14" Type="http://schemas.openxmlformats.org/officeDocument/2006/relationships/slide" Target="slides/slide9.xml"/><Relationship Id="rId36" Type="http://schemas.openxmlformats.org/officeDocument/2006/relationships/font" Target="fonts/OverpassExtraLight-italic.fntdata"/><Relationship Id="rId17" Type="http://schemas.openxmlformats.org/officeDocument/2006/relationships/slide" Target="slides/slide12.xml"/><Relationship Id="rId39" Type="http://schemas.openxmlformats.org/officeDocument/2006/relationships/font" Target="fonts/OverpassLight-bold.fntdata"/><Relationship Id="rId16" Type="http://schemas.openxmlformats.org/officeDocument/2006/relationships/slide" Target="slides/slide11.xml"/><Relationship Id="rId38" Type="http://schemas.openxmlformats.org/officeDocument/2006/relationships/font" Target="fonts/OverpassLigh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9b41db3cb2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9b41db3cb2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b41db3cb2_0_1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9b41db3cb2_0_1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9b41db3cb2_0_1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9b41db3cb2_0_1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b41db3cb2_0_1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b41db3cb2_0_1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9b41db3cb2_0_1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9b41db3cb2_0_1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9b41db3cb2_0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9b41db3cb2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b41db3cb2_0_1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9b41db3cb2_0_1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9b41db3cb2_0_1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9b41db3cb2_0_1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9b41db3cb2_0_1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9b41db3cb2_0_1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9b41db3cb2_0_1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9b41db3cb2_0_1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9b41db3cb2_0_1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9b41db3cb2_0_1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9b41db3cb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9b41db3cb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9b41db3cb2_0_9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9b41db3cb2_0_9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9b41db3cb2_0_1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9b41db3cb2_0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9b41db3cb2_0_1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9b41db3cb2_0_1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b41db3cb2_0_1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9b41db3cb2_0_1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9b41db3cb2_0_1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9b41db3cb2_0_1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9b41db3cb2_0_1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9b41db3cb2_0_1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b41db3cb2_0_1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b41db3cb2_0_1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94450" y="2571750"/>
            <a:ext cx="9308100" cy="258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03225" y="2571750"/>
            <a:ext cx="8940900" cy="2481600"/>
            <a:chOff x="103225" y="2571750"/>
            <a:chExt cx="8940900" cy="24816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103225" y="2571750"/>
              <a:ext cx="0" cy="24816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9044125" y="2571750"/>
              <a:ext cx="0" cy="24816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03225" y="5053350"/>
              <a:ext cx="89409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" name="Google Shape;15;p2"/>
          <p:cNvSpPr txBox="1"/>
          <p:nvPr/>
        </p:nvSpPr>
        <p:spPr>
          <a:xfrm>
            <a:off x="4697175" y="1320225"/>
            <a:ext cx="36168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5911825" y="29778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72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2364775" y="3681600"/>
            <a:ext cx="4417800" cy="36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/>
          <p:nvPr/>
        </p:nvSpPr>
        <p:spPr>
          <a:xfrm>
            <a:off x="-116125" y="2561775"/>
            <a:ext cx="9281100" cy="14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2061788" y="723875"/>
            <a:ext cx="5019000" cy="18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20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2" type="title"/>
          </p:nvPr>
        </p:nvSpPr>
        <p:spPr>
          <a:xfrm>
            <a:off x="2485555" y="2871475"/>
            <a:ext cx="41676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625300" y="1217725"/>
            <a:ext cx="3892200" cy="33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69" name="Google Shape;69;p13"/>
          <p:cNvSpPr txBox="1"/>
          <p:nvPr>
            <p:ph type="title"/>
          </p:nvPr>
        </p:nvSpPr>
        <p:spPr>
          <a:xfrm>
            <a:off x="625300" y="315813"/>
            <a:ext cx="7704000" cy="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2" type="subTitle"/>
          </p:nvPr>
        </p:nvSpPr>
        <p:spPr>
          <a:xfrm>
            <a:off x="4571998" y="1217725"/>
            <a:ext cx="3804300" cy="33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699000" y="428125"/>
            <a:ext cx="7746000" cy="6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ONLY_3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3167950" y="1501134"/>
            <a:ext cx="5967900" cy="21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" name="Google Shape;77;p15"/>
          <p:cNvSpPr txBox="1"/>
          <p:nvPr>
            <p:ph type="title"/>
          </p:nvPr>
        </p:nvSpPr>
        <p:spPr>
          <a:xfrm>
            <a:off x="540600" y="1898400"/>
            <a:ext cx="2169300" cy="13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1" type="subTitle"/>
          </p:nvPr>
        </p:nvSpPr>
        <p:spPr>
          <a:xfrm>
            <a:off x="3868989" y="2334485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" name="Google Shape;79;p15"/>
          <p:cNvSpPr txBox="1"/>
          <p:nvPr>
            <p:ph idx="2" type="subTitle"/>
          </p:nvPr>
        </p:nvSpPr>
        <p:spPr>
          <a:xfrm>
            <a:off x="3868989" y="2707169"/>
            <a:ext cx="18744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3" type="subTitle"/>
          </p:nvPr>
        </p:nvSpPr>
        <p:spPr>
          <a:xfrm>
            <a:off x="6075725" y="2334485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idx="4" type="subTitle"/>
          </p:nvPr>
        </p:nvSpPr>
        <p:spPr>
          <a:xfrm>
            <a:off x="6075725" y="2707169"/>
            <a:ext cx="18744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ONLY_3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-25974" y="1501134"/>
            <a:ext cx="5967900" cy="21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5" name="Google Shape;85;p16"/>
          <p:cNvSpPr txBox="1"/>
          <p:nvPr>
            <p:ph type="title"/>
          </p:nvPr>
        </p:nvSpPr>
        <p:spPr>
          <a:xfrm>
            <a:off x="6391941" y="1898400"/>
            <a:ext cx="2169300" cy="13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1" type="subTitle"/>
          </p:nvPr>
        </p:nvSpPr>
        <p:spPr>
          <a:xfrm>
            <a:off x="1433564" y="2334485"/>
            <a:ext cx="8778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7" name="Google Shape;87;p16"/>
          <p:cNvSpPr txBox="1"/>
          <p:nvPr>
            <p:ph idx="2" type="subTitle"/>
          </p:nvPr>
        </p:nvSpPr>
        <p:spPr>
          <a:xfrm>
            <a:off x="935264" y="2705684"/>
            <a:ext cx="18744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3" type="subTitle"/>
          </p:nvPr>
        </p:nvSpPr>
        <p:spPr>
          <a:xfrm>
            <a:off x="3892018" y="2327453"/>
            <a:ext cx="8778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" name="Google Shape;89;p16"/>
          <p:cNvSpPr txBox="1"/>
          <p:nvPr>
            <p:ph idx="4" type="subTitle"/>
          </p:nvPr>
        </p:nvSpPr>
        <p:spPr>
          <a:xfrm>
            <a:off x="3393718" y="2705684"/>
            <a:ext cx="18744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solidFill>
          <a:schemeClr val="dk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>
            <p:ph type="title"/>
          </p:nvPr>
        </p:nvSpPr>
        <p:spPr>
          <a:xfrm>
            <a:off x="625300" y="323675"/>
            <a:ext cx="78054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1_1"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 txBox="1"/>
          <p:nvPr>
            <p:ph type="title"/>
          </p:nvPr>
        </p:nvSpPr>
        <p:spPr>
          <a:xfrm>
            <a:off x="4876902" y="1200650"/>
            <a:ext cx="317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489900" y="2183550"/>
            <a:ext cx="2270700" cy="7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1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2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609547" y="378511"/>
            <a:ext cx="3946800" cy="13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2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3740500" y="1865638"/>
            <a:ext cx="5473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" name="Google Shape;22;p3"/>
          <p:cNvCxnSpPr/>
          <p:nvPr/>
        </p:nvCxnSpPr>
        <p:spPr>
          <a:xfrm>
            <a:off x="9042625" y="1877800"/>
            <a:ext cx="2400" cy="1112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" name="Google Shape;23;p3"/>
          <p:cNvSpPr txBox="1"/>
          <p:nvPr>
            <p:ph hasCustomPrompt="1" type="title"/>
          </p:nvPr>
        </p:nvSpPr>
        <p:spPr>
          <a:xfrm>
            <a:off x="2052200" y="2001425"/>
            <a:ext cx="16632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/>
          <p:nvPr>
            <p:ph idx="2" type="title"/>
          </p:nvPr>
        </p:nvSpPr>
        <p:spPr>
          <a:xfrm>
            <a:off x="4454300" y="1753298"/>
            <a:ext cx="4321500" cy="12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b="1"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" type="subTitle"/>
          </p:nvPr>
        </p:nvSpPr>
        <p:spPr>
          <a:xfrm>
            <a:off x="4468205" y="3131645"/>
            <a:ext cx="3834000" cy="6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2_1">
    <p:bg>
      <p:bgPr>
        <a:solidFill>
          <a:schemeClr val="dk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1"/>
          <p:cNvSpPr txBox="1"/>
          <p:nvPr>
            <p:ph type="title"/>
          </p:nvPr>
        </p:nvSpPr>
        <p:spPr>
          <a:xfrm>
            <a:off x="491400" y="1929600"/>
            <a:ext cx="2267700" cy="12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2"/>
          <p:cNvSpPr/>
          <p:nvPr/>
        </p:nvSpPr>
        <p:spPr>
          <a:xfrm>
            <a:off x="2897" y="-49925"/>
            <a:ext cx="9144000" cy="5208300"/>
          </a:xfrm>
          <a:prstGeom prst="rect">
            <a:avLst/>
          </a:prstGeom>
          <a:solidFill>
            <a:srgbClr val="000000">
              <a:alpha val="64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2"/>
          <p:cNvSpPr/>
          <p:nvPr/>
        </p:nvSpPr>
        <p:spPr>
          <a:xfrm>
            <a:off x="2724150" y="0"/>
            <a:ext cx="3695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09" name="Google Shape;109;p22"/>
          <p:cNvCxnSpPr/>
          <p:nvPr/>
        </p:nvCxnSpPr>
        <p:spPr>
          <a:xfrm>
            <a:off x="2703648" y="106200"/>
            <a:ext cx="3811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22"/>
          <p:cNvCxnSpPr/>
          <p:nvPr/>
        </p:nvCxnSpPr>
        <p:spPr>
          <a:xfrm>
            <a:off x="2703648" y="5037300"/>
            <a:ext cx="3811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22"/>
          <p:cNvSpPr txBox="1"/>
          <p:nvPr>
            <p:ph type="title"/>
          </p:nvPr>
        </p:nvSpPr>
        <p:spPr>
          <a:xfrm>
            <a:off x="2724150" y="354084"/>
            <a:ext cx="3695700" cy="7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3"/>
          <p:cNvSpPr txBox="1"/>
          <p:nvPr>
            <p:ph type="title"/>
          </p:nvPr>
        </p:nvSpPr>
        <p:spPr>
          <a:xfrm>
            <a:off x="625275" y="374693"/>
            <a:ext cx="3852000" cy="7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hasCustomPrompt="1" idx="2" type="title"/>
          </p:nvPr>
        </p:nvSpPr>
        <p:spPr>
          <a:xfrm>
            <a:off x="2042990" y="1354938"/>
            <a:ext cx="9660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6" name="Google Shape;116;p23"/>
          <p:cNvSpPr txBox="1"/>
          <p:nvPr>
            <p:ph idx="1" type="subTitle"/>
          </p:nvPr>
        </p:nvSpPr>
        <p:spPr>
          <a:xfrm>
            <a:off x="1588790" y="1916625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7" name="Google Shape;117;p23"/>
          <p:cNvSpPr txBox="1"/>
          <p:nvPr>
            <p:ph idx="3" type="subTitle"/>
          </p:nvPr>
        </p:nvSpPr>
        <p:spPr>
          <a:xfrm>
            <a:off x="1465040" y="2195840"/>
            <a:ext cx="21219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8" name="Google Shape;118;p23"/>
          <p:cNvSpPr txBox="1"/>
          <p:nvPr>
            <p:ph hasCustomPrompt="1" idx="4" type="title"/>
          </p:nvPr>
        </p:nvSpPr>
        <p:spPr>
          <a:xfrm>
            <a:off x="4542225" y="1354938"/>
            <a:ext cx="9660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9" name="Google Shape;119;p23"/>
          <p:cNvSpPr txBox="1"/>
          <p:nvPr>
            <p:ph idx="5" type="subTitle"/>
          </p:nvPr>
        </p:nvSpPr>
        <p:spPr>
          <a:xfrm>
            <a:off x="4088025" y="1908702"/>
            <a:ext cx="18744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0" name="Google Shape;120;p23"/>
          <p:cNvSpPr txBox="1"/>
          <p:nvPr>
            <p:ph idx="6" type="subTitle"/>
          </p:nvPr>
        </p:nvSpPr>
        <p:spPr>
          <a:xfrm>
            <a:off x="3852975" y="2195840"/>
            <a:ext cx="23445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1" name="Google Shape;121;p23"/>
          <p:cNvSpPr txBox="1"/>
          <p:nvPr>
            <p:ph hasCustomPrompt="1" idx="7" type="title"/>
          </p:nvPr>
        </p:nvSpPr>
        <p:spPr>
          <a:xfrm>
            <a:off x="6994306" y="1354938"/>
            <a:ext cx="9660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2" name="Google Shape;122;p23"/>
          <p:cNvSpPr txBox="1"/>
          <p:nvPr>
            <p:ph idx="8" type="subTitle"/>
          </p:nvPr>
        </p:nvSpPr>
        <p:spPr>
          <a:xfrm>
            <a:off x="6541456" y="1908693"/>
            <a:ext cx="18717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3" name="Google Shape;123;p23"/>
          <p:cNvSpPr txBox="1"/>
          <p:nvPr>
            <p:ph idx="9" type="subTitle"/>
          </p:nvPr>
        </p:nvSpPr>
        <p:spPr>
          <a:xfrm>
            <a:off x="6343756" y="2195840"/>
            <a:ext cx="22671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4" name="Google Shape;124;p23"/>
          <p:cNvSpPr txBox="1"/>
          <p:nvPr>
            <p:ph hasCustomPrompt="1" idx="13" type="title"/>
          </p:nvPr>
        </p:nvSpPr>
        <p:spPr>
          <a:xfrm>
            <a:off x="2042990" y="3241327"/>
            <a:ext cx="9660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5" name="Google Shape;125;p23"/>
          <p:cNvSpPr txBox="1"/>
          <p:nvPr>
            <p:ph idx="14" type="subTitle"/>
          </p:nvPr>
        </p:nvSpPr>
        <p:spPr>
          <a:xfrm>
            <a:off x="1588790" y="3830925"/>
            <a:ext cx="18744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6" name="Google Shape;126;p23"/>
          <p:cNvSpPr txBox="1"/>
          <p:nvPr>
            <p:ph idx="15" type="subTitle"/>
          </p:nvPr>
        </p:nvSpPr>
        <p:spPr>
          <a:xfrm>
            <a:off x="1465040" y="4089824"/>
            <a:ext cx="21219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7" name="Google Shape;127;p23"/>
          <p:cNvSpPr txBox="1"/>
          <p:nvPr>
            <p:ph hasCustomPrompt="1" idx="16" type="title"/>
          </p:nvPr>
        </p:nvSpPr>
        <p:spPr>
          <a:xfrm>
            <a:off x="4542225" y="3241327"/>
            <a:ext cx="9660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8" name="Google Shape;128;p23"/>
          <p:cNvSpPr txBox="1"/>
          <p:nvPr>
            <p:ph idx="17" type="subTitle"/>
          </p:nvPr>
        </p:nvSpPr>
        <p:spPr>
          <a:xfrm>
            <a:off x="4089375" y="3830925"/>
            <a:ext cx="18717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9" name="Google Shape;129;p23"/>
          <p:cNvSpPr txBox="1"/>
          <p:nvPr>
            <p:ph idx="18" type="subTitle"/>
          </p:nvPr>
        </p:nvSpPr>
        <p:spPr>
          <a:xfrm>
            <a:off x="3919575" y="4091377"/>
            <a:ext cx="2211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0" name="Google Shape;130;p23"/>
          <p:cNvSpPr txBox="1"/>
          <p:nvPr>
            <p:ph hasCustomPrompt="1" idx="19" type="title"/>
          </p:nvPr>
        </p:nvSpPr>
        <p:spPr>
          <a:xfrm>
            <a:off x="6994306" y="3241327"/>
            <a:ext cx="9660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1" name="Google Shape;131;p23"/>
          <p:cNvSpPr txBox="1"/>
          <p:nvPr>
            <p:ph idx="20" type="subTitle"/>
          </p:nvPr>
        </p:nvSpPr>
        <p:spPr>
          <a:xfrm>
            <a:off x="6541456" y="3830925"/>
            <a:ext cx="18717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2" name="Google Shape;132;p23"/>
          <p:cNvSpPr txBox="1"/>
          <p:nvPr>
            <p:ph idx="21" type="subTitle"/>
          </p:nvPr>
        </p:nvSpPr>
        <p:spPr>
          <a:xfrm>
            <a:off x="6371656" y="4091377"/>
            <a:ext cx="2211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4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678626" y="323575"/>
            <a:ext cx="7795500" cy="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24"/>
          <p:cNvSpPr txBox="1"/>
          <p:nvPr>
            <p:ph idx="1" type="subTitle"/>
          </p:nvPr>
        </p:nvSpPr>
        <p:spPr>
          <a:xfrm>
            <a:off x="1129018" y="1419022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6" name="Google Shape;136;p24"/>
          <p:cNvSpPr txBox="1"/>
          <p:nvPr>
            <p:ph idx="2" type="subTitle"/>
          </p:nvPr>
        </p:nvSpPr>
        <p:spPr>
          <a:xfrm>
            <a:off x="1005268" y="1701365"/>
            <a:ext cx="21219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7" name="Google Shape;137;p24"/>
          <p:cNvSpPr txBox="1"/>
          <p:nvPr>
            <p:ph idx="3" type="subTitle"/>
          </p:nvPr>
        </p:nvSpPr>
        <p:spPr>
          <a:xfrm>
            <a:off x="3549953" y="1414222"/>
            <a:ext cx="18744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8" name="Google Shape;138;p24"/>
          <p:cNvSpPr txBox="1"/>
          <p:nvPr>
            <p:ph idx="4" type="subTitle"/>
          </p:nvPr>
        </p:nvSpPr>
        <p:spPr>
          <a:xfrm>
            <a:off x="3426503" y="1701365"/>
            <a:ext cx="2121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9" name="Google Shape;139;p24"/>
          <p:cNvSpPr txBox="1"/>
          <p:nvPr>
            <p:ph idx="5" type="subTitle"/>
          </p:nvPr>
        </p:nvSpPr>
        <p:spPr>
          <a:xfrm>
            <a:off x="6059184" y="1414222"/>
            <a:ext cx="18717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0" name="Google Shape;140;p24"/>
          <p:cNvSpPr txBox="1"/>
          <p:nvPr>
            <p:ph idx="6" type="subTitle"/>
          </p:nvPr>
        </p:nvSpPr>
        <p:spPr>
          <a:xfrm>
            <a:off x="5883984" y="1701365"/>
            <a:ext cx="22221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1" name="Google Shape;141;p24"/>
          <p:cNvSpPr txBox="1"/>
          <p:nvPr>
            <p:ph idx="7" type="subTitle"/>
          </p:nvPr>
        </p:nvSpPr>
        <p:spPr>
          <a:xfrm>
            <a:off x="1129018" y="2684950"/>
            <a:ext cx="18744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2" name="Google Shape;142;p24"/>
          <p:cNvSpPr txBox="1"/>
          <p:nvPr>
            <p:ph idx="8" type="subTitle"/>
          </p:nvPr>
        </p:nvSpPr>
        <p:spPr>
          <a:xfrm>
            <a:off x="1005268" y="2947812"/>
            <a:ext cx="21219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3" name="Google Shape;143;p24"/>
          <p:cNvSpPr txBox="1"/>
          <p:nvPr>
            <p:ph idx="9" type="subTitle"/>
          </p:nvPr>
        </p:nvSpPr>
        <p:spPr>
          <a:xfrm>
            <a:off x="3551303" y="2684950"/>
            <a:ext cx="18717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4" name="Google Shape;144;p24"/>
          <p:cNvSpPr txBox="1"/>
          <p:nvPr>
            <p:ph idx="13" type="subTitle"/>
          </p:nvPr>
        </p:nvSpPr>
        <p:spPr>
          <a:xfrm>
            <a:off x="3426503" y="2949365"/>
            <a:ext cx="2121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5" name="Google Shape;145;p24"/>
          <p:cNvSpPr txBox="1"/>
          <p:nvPr>
            <p:ph idx="14" type="subTitle"/>
          </p:nvPr>
        </p:nvSpPr>
        <p:spPr>
          <a:xfrm>
            <a:off x="6059184" y="2684950"/>
            <a:ext cx="18717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6" name="Google Shape;146;p24"/>
          <p:cNvSpPr txBox="1"/>
          <p:nvPr>
            <p:ph idx="15" type="subTitle"/>
          </p:nvPr>
        </p:nvSpPr>
        <p:spPr>
          <a:xfrm>
            <a:off x="5934384" y="2949365"/>
            <a:ext cx="2121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7" name="Google Shape;147;p2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/>
          <p:nvPr/>
        </p:nvSpPr>
        <p:spPr>
          <a:xfrm>
            <a:off x="2766683" y="357561"/>
            <a:ext cx="5559600" cy="448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0" name="Google Shape;150;p25"/>
          <p:cNvSpPr txBox="1"/>
          <p:nvPr>
            <p:ph idx="1" type="subTitle"/>
          </p:nvPr>
        </p:nvSpPr>
        <p:spPr>
          <a:xfrm>
            <a:off x="3845043" y="1000523"/>
            <a:ext cx="16275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1" name="Google Shape;151;p25"/>
          <p:cNvSpPr txBox="1"/>
          <p:nvPr>
            <p:ph idx="2" type="subTitle"/>
          </p:nvPr>
        </p:nvSpPr>
        <p:spPr>
          <a:xfrm>
            <a:off x="3845043" y="1263389"/>
            <a:ext cx="16455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25"/>
          <p:cNvSpPr txBox="1"/>
          <p:nvPr>
            <p:ph idx="3" type="subTitle"/>
          </p:nvPr>
        </p:nvSpPr>
        <p:spPr>
          <a:xfrm>
            <a:off x="3845043" y="3088289"/>
            <a:ext cx="16275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3" name="Google Shape;153;p25"/>
          <p:cNvSpPr txBox="1"/>
          <p:nvPr>
            <p:ph idx="4" type="subTitle"/>
          </p:nvPr>
        </p:nvSpPr>
        <p:spPr>
          <a:xfrm>
            <a:off x="6411818" y="1263378"/>
            <a:ext cx="16455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idx="5" type="subTitle"/>
          </p:nvPr>
        </p:nvSpPr>
        <p:spPr>
          <a:xfrm>
            <a:off x="6411068" y="999173"/>
            <a:ext cx="1629000" cy="2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5" name="Google Shape;155;p25"/>
          <p:cNvSpPr txBox="1"/>
          <p:nvPr>
            <p:ph idx="6" type="subTitle"/>
          </p:nvPr>
        </p:nvSpPr>
        <p:spPr>
          <a:xfrm>
            <a:off x="3845043" y="3350418"/>
            <a:ext cx="16494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25"/>
          <p:cNvSpPr txBox="1"/>
          <p:nvPr>
            <p:ph idx="7" type="subTitle"/>
          </p:nvPr>
        </p:nvSpPr>
        <p:spPr>
          <a:xfrm>
            <a:off x="6411818" y="3088289"/>
            <a:ext cx="16275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7" name="Google Shape;157;p25"/>
          <p:cNvSpPr txBox="1"/>
          <p:nvPr>
            <p:ph idx="8" type="subTitle"/>
          </p:nvPr>
        </p:nvSpPr>
        <p:spPr>
          <a:xfrm>
            <a:off x="6411818" y="3351760"/>
            <a:ext cx="16455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25"/>
          <p:cNvSpPr txBox="1"/>
          <p:nvPr>
            <p:ph type="title"/>
          </p:nvPr>
        </p:nvSpPr>
        <p:spPr>
          <a:xfrm>
            <a:off x="696450" y="1555800"/>
            <a:ext cx="1857600" cy="20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9" name="Google Shape;159;p2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6">
  <p:cSld name="CUSTOM_1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6"/>
          <p:cNvSpPr txBox="1"/>
          <p:nvPr>
            <p:ph idx="1" type="subTitle"/>
          </p:nvPr>
        </p:nvSpPr>
        <p:spPr>
          <a:xfrm>
            <a:off x="4800600" y="740624"/>
            <a:ext cx="16275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3" name="Google Shape;163;p26"/>
          <p:cNvSpPr txBox="1"/>
          <p:nvPr>
            <p:ph idx="2" type="subTitle"/>
          </p:nvPr>
        </p:nvSpPr>
        <p:spPr>
          <a:xfrm>
            <a:off x="4800600" y="1098397"/>
            <a:ext cx="34050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4" name="Google Shape;164;p26"/>
          <p:cNvSpPr txBox="1"/>
          <p:nvPr>
            <p:ph idx="3" type="subTitle"/>
          </p:nvPr>
        </p:nvSpPr>
        <p:spPr>
          <a:xfrm>
            <a:off x="4800600" y="3611735"/>
            <a:ext cx="16275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5" name="Google Shape;165;p26"/>
          <p:cNvSpPr txBox="1"/>
          <p:nvPr>
            <p:ph idx="4" type="subTitle"/>
          </p:nvPr>
        </p:nvSpPr>
        <p:spPr>
          <a:xfrm>
            <a:off x="4800600" y="2060915"/>
            <a:ext cx="3401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" name="Google Shape;166;p26"/>
          <p:cNvSpPr txBox="1"/>
          <p:nvPr>
            <p:ph idx="5" type="subTitle"/>
          </p:nvPr>
        </p:nvSpPr>
        <p:spPr>
          <a:xfrm>
            <a:off x="4800600" y="1698951"/>
            <a:ext cx="1629000" cy="2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7" name="Google Shape;167;p26"/>
          <p:cNvSpPr txBox="1"/>
          <p:nvPr>
            <p:ph idx="6" type="subTitle"/>
          </p:nvPr>
        </p:nvSpPr>
        <p:spPr>
          <a:xfrm>
            <a:off x="4800600" y="3970871"/>
            <a:ext cx="3401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" name="Google Shape;168;p26"/>
          <p:cNvSpPr txBox="1"/>
          <p:nvPr>
            <p:ph type="title"/>
          </p:nvPr>
        </p:nvSpPr>
        <p:spPr>
          <a:xfrm>
            <a:off x="603150" y="1892800"/>
            <a:ext cx="2044200" cy="119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" name="Google Shape;169;p26"/>
          <p:cNvSpPr txBox="1"/>
          <p:nvPr>
            <p:ph idx="7" type="subTitle"/>
          </p:nvPr>
        </p:nvSpPr>
        <p:spPr>
          <a:xfrm>
            <a:off x="4800600" y="3020457"/>
            <a:ext cx="3401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" name="Google Shape;170;p26"/>
          <p:cNvSpPr txBox="1"/>
          <p:nvPr>
            <p:ph idx="8" type="subTitle"/>
          </p:nvPr>
        </p:nvSpPr>
        <p:spPr>
          <a:xfrm>
            <a:off x="4800600" y="2658653"/>
            <a:ext cx="1629000" cy="2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 2">
  <p:cSld name="CUSTOM_1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3" name="Google Shape;173;p27"/>
          <p:cNvSpPr txBox="1"/>
          <p:nvPr>
            <p:ph idx="1" type="subTitle"/>
          </p:nvPr>
        </p:nvSpPr>
        <p:spPr>
          <a:xfrm>
            <a:off x="3878479" y="3404434"/>
            <a:ext cx="13806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2" type="subTitle"/>
          </p:nvPr>
        </p:nvSpPr>
        <p:spPr>
          <a:xfrm>
            <a:off x="3621679" y="3707085"/>
            <a:ext cx="1894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27"/>
          <p:cNvSpPr txBox="1"/>
          <p:nvPr>
            <p:ph idx="3" type="subTitle"/>
          </p:nvPr>
        </p:nvSpPr>
        <p:spPr>
          <a:xfrm>
            <a:off x="1160379" y="3404434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6" name="Google Shape;176;p27"/>
          <p:cNvSpPr txBox="1"/>
          <p:nvPr>
            <p:ph idx="4" type="subTitle"/>
          </p:nvPr>
        </p:nvSpPr>
        <p:spPr>
          <a:xfrm>
            <a:off x="6347879" y="3707085"/>
            <a:ext cx="18927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7" name="Google Shape;177;p27"/>
          <p:cNvSpPr txBox="1"/>
          <p:nvPr>
            <p:ph idx="5" type="subTitle"/>
          </p:nvPr>
        </p:nvSpPr>
        <p:spPr>
          <a:xfrm>
            <a:off x="6607154" y="3403984"/>
            <a:ext cx="13806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8" name="Google Shape;178;p27"/>
          <p:cNvSpPr txBox="1"/>
          <p:nvPr>
            <p:ph idx="6" type="subTitle"/>
          </p:nvPr>
        </p:nvSpPr>
        <p:spPr>
          <a:xfrm>
            <a:off x="903429" y="3707085"/>
            <a:ext cx="18927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27"/>
          <p:cNvSpPr txBox="1"/>
          <p:nvPr>
            <p:ph type="title"/>
          </p:nvPr>
        </p:nvSpPr>
        <p:spPr>
          <a:xfrm>
            <a:off x="1092825" y="316735"/>
            <a:ext cx="69519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0" name="Google Shape;180;p2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" name="Google Shape;181;p27"/>
          <p:cNvGrpSpPr/>
          <p:nvPr/>
        </p:nvGrpSpPr>
        <p:grpSpPr>
          <a:xfrm>
            <a:off x="101550" y="2571913"/>
            <a:ext cx="8941926" cy="2465867"/>
            <a:chOff x="101550" y="4001975"/>
            <a:chExt cx="8941926" cy="1035600"/>
          </a:xfrm>
        </p:grpSpPr>
        <p:cxnSp>
          <p:nvCxnSpPr>
            <p:cNvPr id="182" name="Google Shape;182;p27"/>
            <p:cNvCxnSpPr/>
            <p:nvPr/>
          </p:nvCxnSpPr>
          <p:spPr>
            <a:xfrm>
              <a:off x="102576" y="5037402"/>
              <a:ext cx="89409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3" name="Google Shape;183;p27"/>
            <p:cNvCxnSpPr/>
            <p:nvPr/>
          </p:nvCxnSpPr>
          <p:spPr>
            <a:xfrm>
              <a:off x="9042449" y="4001975"/>
              <a:ext cx="0" cy="10356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4" name="Google Shape;184;p27"/>
            <p:cNvCxnSpPr/>
            <p:nvPr/>
          </p:nvCxnSpPr>
          <p:spPr>
            <a:xfrm>
              <a:off x="101550" y="4001975"/>
              <a:ext cx="0" cy="10356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2">
  <p:cSld name="CUSTOM_2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idx="1" type="subTitle"/>
          </p:nvPr>
        </p:nvSpPr>
        <p:spPr>
          <a:xfrm>
            <a:off x="1097425" y="1419650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7" name="Google Shape;187;p28"/>
          <p:cNvSpPr txBox="1"/>
          <p:nvPr>
            <p:ph idx="2" type="subTitle"/>
          </p:nvPr>
        </p:nvSpPr>
        <p:spPr>
          <a:xfrm>
            <a:off x="491125" y="1770605"/>
            <a:ext cx="19851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" name="Google Shape;188;p28"/>
          <p:cNvSpPr txBox="1"/>
          <p:nvPr>
            <p:ph idx="3" type="subTitle"/>
          </p:nvPr>
        </p:nvSpPr>
        <p:spPr>
          <a:xfrm>
            <a:off x="1097425" y="2669875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9" name="Google Shape;189;p28"/>
          <p:cNvSpPr txBox="1"/>
          <p:nvPr>
            <p:ph idx="4" type="subTitle"/>
          </p:nvPr>
        </p:nvSpPr>
        <p:spPr>
          <a:xfrm>
            <a:off x="492025" y="3022471"/>
            <a:ext cx="1984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0" name="Google Shape;190;p28"/>
          <p:cNvSpPr txBox="1"/>
          <p:nvPr>
            <p:ph idx="5" type="subTitle"/>
          </p:nvPr>
        </p:nvSpPr>
        <p:spPr>
          <a:xfrm>
            <a:off x="6688052" y="1419650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1" name="Google Shape;191;p28"/>
          <p:cNvSpPr txBox="1"/>
          <p:nvPr>
            <p:ph idx="6" type="subTitle"/>
          </p:nvPr>
        </p:nvSpPr>
        <p:spPr>
          <a:xfrm>
            <a:off x="6688052" y="1767956"/>
            <a:ext cx="19851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2" name="Google Shape;192;p28"/>
          <p:cNvSpPr txBox="1"/>
          <p:nvPr>
            <p:ph idx="7" type="subTitle"/>
          </p:nvPr>
        </p:nvSpPr>
        <p:spPr>
          <a:xfrm>
            <a:off x="6668083" y="2667313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3" name="Google Shape;193;p28"/>
          <p:cNvSpPr txBox="1"/>
          <p:nvPr>
            <p:ph idx="8" type="subTitle"/>
          </p:nvPr>
        </p:nvSpPr>
        <p:spPr>
          <a:xfrm>
            <a:off x="6668083" y="3023302"/>
            <a:ext cx="1984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4" name="Google Shape;194;p28"/>
          <p:cNvSpPr txBox="1"/>
          <p:nvPr>
            <p:ph type="title"/>
          </p:nvPr>
        </p:nvSpPr>
        <p:spPr>
          <a:xfrm>
            <a:off x="2680670" y="442691"/>
            <a:ext cx="38343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5" name="Google Shape;195;p2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3">
  <p:cSld name="CUSTOM_2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idx="1" type="subTitle"/>
          </p:nvPr>
        </p:nvSpPr>
        <p:spPr>
          <a:xfrm>
            <a:off x="3892017" y="1621113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8" name="Google Shape;198;p29"/>
          <p:cNvSpPr txBox="1"/>
          <p:nvPr>
            <p:ph idx="2" type="subTitle"/>
          </p:nvPr>
        </p:nvSpPr>
        <p:spPr>
          <a:xfrm>
            <a:off x="669289" y="1492789"/>
            <a:ext cx="17631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" name="Google Shape;199;p29"/>
          <p:cNvSpPr txBox="1"/>
          <p:nvPr>
            <p:ph idx="3" type="subTitle"/>
          </p:nvPr>
        </p:nvSpPr>
        <p:spPr>
          <a:xfrm>
            <a:off x="3882600" y="2739825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0" name="Google Shape;200;p29"/>
          <p:cNvSpPr txBox="1"/>
          <p:nvPr>
            <p:ph idx="4" type="subTitle"/>
          </p:nvPr>
        </p:nvSpPr>
        <p:spPr>
          <a:xfrm>
            <a:off x="667489" y="2603622"/>
            <a:ext cx="17649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1" name="Google Shape;201;p29"/>
          <p:cNvSpPr txBox="1"/>
          <p:nvPr>
            <p:ph idx="5" type="subTitle"/>
          </p:nvPr>
        </p:nvSpPr>
        <p:spPr>
          <a:xfrm>
            <a:off x="3892017" y="2179013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2" name="Google Shape;202;p29"/>
          <p:cNvSpPr txBox="1"/>
          <p:nvPr>
            <p:ph idx="6" type="subTitle"/>
          </p:nvPr>
        </p:nvSpPr>
        <p:spPr>
          <a:xfrm>
            <a:off x="6711611" y="2024790"/>
            <a:ext cx="17649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" name="Google Shape;203;p29"/>
          <p:cNvSpPr txBox="1"/>
          <p:nvPr>
            <p:ph idx="7" type="subTitle"/>
          </p:nvPr>
        </p:nvSpPr>
        <p:spPr>
          <a:xfrm>
            <a:off x="3882600" y="3293614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4" name="Google Shape;204;p29"/>
          <p:cNvSpPr txBox="1"/>
          <p:nvPr>
            <p:ph idx="8" type="subTitle"/>
          </p:nvPr>
        </p:nvSpPr>
        <p:spPr>
          <a:xfrm>
            <a:off x="6711611" y="3175052"/>
            <a:ext cx="17649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" name="Google Shape;205;p29"/>
          <p:cNvSpPr txBox="1"/>
          <p:nvPr>
            <p:ph type="title"/>
          </p:nvPr>
        </p:nvSpPr>
        <p:spPr>
          <a:xfrm>
            <a:off x="2654850" y="321157"/>
            <a:ext cx="38343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6" name="Google Shape;206;p2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4">
  <p:cSld name="CUSTOM_2_1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0"/>
          <p:cNvSpPr/>
          <p:nvPr/>
        </p:nvSpPr>
        <p:spPr>
          <a:xfrm>
            <a:off x="0" y="2565177"/>
            <a:ext cx="91440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10" name="Google Shape;210;p30"/>
          <p:cNvGrpSpPr/>
          <p:nvPr/>
        </p:nvGrpSpPr>
        <p:grpSpPr>
          <a:xfrm>
            <a:off x="101550" y="2565175"/>
            <a:ext cx="8941926" cy="2472300"/>
            <a:chOff x="101550" y="2565175"/>
            <a:chExt cx="8941926" cy="2472300"/>
          </a:xfrm>
        </p:grpSpPr>
        <p:cxnSp>
          <p:nvCxnSpPr>
            <p:cNvPr id="211" name="Google Shape;211;p30"/>
            <p:cNvCxnSpPr/>
            <p:nvPr/>
          </p:nvCxnSpPr>
          <p:spPr>
            <a:xfrm>
              <a:off x="102576" y="5037300"/>
              <a:ext cx="89409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2" name="Google Shape;212;p30"/>
            <p:cNvCxnSpPr/>
            <p:nvPr/>
          </p:nvCxnSpPr>
          <p:spPr>
            <a:xfrm>
              <a:off x="9042450" y="2565175"/>
              <a:ext cx="0" cy="24723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3" name="Google Shape;213;p30"/>
            <p:cNvCxnSpPr/>
            <p:nvPr/>
          </p:nvCxnSpPr>
          <p:spPr>
            <a:xfrm>
              <a:off x="101550" y="2565175"/>
              <a:ext cx="0" cy="24723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4" name="Google Shape;214;p30"/>
          <p:cNvSpPr txBox="1"/>
          <p:nvPr>
            <p:ph idx="1" type="subTitle"/>
          </p:nvPr>
        </p:nvSpPr>
        <p:spPr>
          <a:xfrm>
            <a:off x="656175" y="3176932"/>
            <a:ext cx="17631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30"/>
          <p:cNvSpPr txBox="1"/>
          <p:nvPr>
            <p:ph idx="2" type="subTitle"/>
          </p:nvPr>
        </p:nvSpPr>
        <p:spPr>
          <a:xfrm>
            <a:off x="2683325" y="3176932"/>
            <a:ext cx="1764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6" name="Google Shape;216;p30"/>
          <p:cNvSpPr txBox="1"/>
          <p:nvPr>
            <p:ph idx="3" type="subTitle"/>
          </p:nvPr>
        </p:nvSpPr>
        <p:spPr>
          <a:xfrm>
            <a:off x="6725625" y="3176932"/>
            <a:ext cx="1764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7" name="Google Shape;217;p30"/>
          <p:cNvSpPr txBox="1"/>
          <p:nvPr>
            <p:ph idx="4" type="subTitle"/>
          </p:nvPr>
        </p:nvSpPr>
        <p:spPr>
          <a:xfrm>
            <a:off x="4710283" y="3176932"/>
            <a:ext cx="1764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" name="Google Shape;218;p30"/>
          <p:cNvSpPr txBox="1"/>
          <p:nvPr>
            <p:ph type="title"/>
          </p:nvPr>
        </p:nvSpPr>
        <p:spPr>
          <a:xfrm>
            <a:off x="1782363" y="321150"/>
            <a:ext cx="55803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621563" y="1104775"/>
            <a:ext cx="7878300" cy="362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50"/>
            </a:lvl9pPr>
          </a:lstStyle>
          <a:p/>
        </p:txBody>
      </p:sp>
      <p:sp>
        <p:nvSpPr>
          <p:cNvPr id="29" name="Google Shape;29;p4"/>
          <p:cNvSpPr txBox="1"/>
          <p:nvPr>
            <p:ph type="title"/>
          </p:nvPr>
        </p:nvSpPr>
        <p:spPr>
          <a:xfrm>
            <a:off x="625300" y="315813"/>
            <a:ext cx="7704000" cy="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5">
  <p:cSld name="CUSTOM_2_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1"/>
          <p:cNvSpPr/>
          <p:nvPr/>
        </p:nvSpPr>
        <p:spPr>
          <a:xfrm rot="-5400000">
            <a:off x="791250" y="1657225"/>
            <a:ext cx="2261700" cy="381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2" name="Google Shape;222;p31"/>
          <p:cNvSpPr/>
          <p:nvPr/>
        </p:nvSpPr>
        <p:spPr>
          <a:xfrm rot="-5400000">
            <a:off x="6100626" y="-249300"/>
            <a:ext cx="2261700" cy="384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23" name="Google Shape;223;p31"/>
          <p:cNvCxnSpPr/>
          <p:nvPr/>
        </p:nvCxnSpPr>
        <p:spPr>
          <a:xfrm rot="10800000">
            <a:off x="102175" y="2435250"/>
            <a:ext cx="0" cy="2256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31"/>
          <p:cNvCxnSpPr/>
          <p:nvPr/>
        </p:nvCxnSpPr>
        <p:spPr>
          <a:xfrm rot="10800000">
            <a:off x="9042450" y="542550"/>
            <a:ext cx="0" cy="2256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31"/>
          <p:cNvSpPr txBox="1"/>
          <p:nvPr>
            <p:ph idx="1" type="subTitle"/>
          </p:nvPr>
        </p:nvSpPr>
        <p:spPr>
          <a:xfrm>
            <a:off x="638712" y="3634414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6" name="Google Shape;226;p31"/>
          <p:cNvSpPr txBox="1"/>
          <p:nvPr>
            <p:ph idx="2" type="subTitle"/>
          </p:nvPr>
        </p:nvSpPr>
        <p:spPr>
          <a:xfrm>
            <a:off x="638700" y="2930924"/>
            <a:ext cx="28245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7" name="Google Shape;227;p31"/>
          <p:cNvSpPr txBox="1"/>
          <p:nvPr>
            <p:ph idx="3" type="subTitle"/>
          </p:nvPr>
        </p:nvSpPr>
        <p:spPr>
          <a:xfrm>
            <a:off x="638712" y="2647300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8" name="Google Shape;228;p31"/>
          <p:cNvSpPr txBox="1"/>
          <p:nvPr>
            <p:ph idx="4" type="subTitle"/>
          </p:nvPr>
        </p:nvSpPr>
        <p:spPr>
          <a:xfrm>
            <a:off x="638700" y="3917821"/>
            <a:ext cx="28254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9" name="Google Shape;229;p31"/>
          <p:cNvSpPr txBox="1"/>
          <p:nvPr>
            <p:ph idx="5" type="subTitle"/>
          </p:nvPr>
        </p:nvSpPr>
        <p:spPr>
          <a:xfrm>
            <a:off x="5659138" y="686824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0" name="Google Shape;230;p31"/>
          <p:cNvSpPr txBox="1"/>
          <p:nvPr>
            <p:ph idx="6" type="subTitle"/>
          </p:nvPr>
        </p:nvSpPr>
        <p:spPr>
          <a:xfrm>
            <a:off x="5659138" y="1954454"/>
            <a:ext cx="28254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1" name="Google Shape;231;p31"/>
          <p:cNvSpPr txBox="1"/>
          <p:nvPr>
            <p:ph idx="7" type="subTitle"/>
          </p:nvPr>
        </p:nvSpPr>
        <p:spPr>
          <a:xfrm>
            <a:off x="5659138" y="1673389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2" name="Google Shape;232;p31"/>
          <p:cNvSpPr txBox="1"/>
          <p:nvPr>
            <p:ph idx="8" type="subTitle"/>
          </p:nvPr>
        </p:nvSpPr>
        <p:spPr>
          <a:xfrm>
            <a:off x="5659138" y="969710"/>
            <a:ext cx="28254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3" name="Google Shape;233;p31"/>
          <p:cNvSpPr txBox="1"/>
          <p:nvPr>
            <p:ph type="title"/>
          </p:nvPr>
        </p:nvSpPr>
        <p:spPr>
          <a:xfrm>
            <a:off x="614437" y="321594"/>
            <a:ext cx="38343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/>
          <p:nvPr/>
        </p:nvSpPr>
        <p:spPr>
          <a:xfrm>
            <a:off x="12520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2662900" y="1745225"/>
            <a:ext cx="3865500" cy="34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2"/>
          <p:cNvSpPr txBox="1"/>
          <p:nvPr/>
        </p:nvSpPr>
        <p:spPr>
          <a:xfrm>
            <a:off x="3072000" y="3765794"/>
            <a:ext cx="30000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CREDITS: This presentation template was created by</a:t>
            </a:r>
            <a:r>
              <a:rPr b="1" lang="en" sz="11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 Slidesgo</a:t>
            </a:r>
            <a:r>
              <a:rPr lang="en" sz="110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, including icons by </a:t>
            </a:r>
            <a:r>
              <a:rPr b="1" lang="en" sz="11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Flaticon,</a:t>
            </a:r>
            <a:r>
              <a:rPr lang="en" sz="110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 and infographics &amp; images by </a:t>
            </a:r>
            <a:r>
              <a:rPr b="1" lang="en" sz="11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Freepik. </a:t>
            </a:r>
            <a:endParaRPr b="1" sz="11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38" name="Google Shape;238;p32"/>
          <p:cNvSpPr txBox="1"/>
          <p:nvPr>
            <p:ph type="title"/>
          </p:nvPr>
        </p:nvSpPr>
        <p:spPr>
          <a:xfrm>
            <a:off x="2680525" y="663091"/>
            <a:ext cx="3834300" cy="10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9" name="Google Shape;239;p32"/>
          <p:cNvSpPr txBox="1"/>
          <p:nvPr>
            <p:ph idx="1" type="subTitle"/>
          </p:nvPr>
        </p:nvSpPr>
        <p:spPr>
          <a:xfrm>
            <a:off x="2773100" y="1898029"/>
            <a:ext cx="3571500" cy="12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240" name="Google Shape;240;p32"/>
          <p:cNvCxnSpPr/>
          <p:nvPr/>
        </p:nvCxnSpPr>
        <p:spPr>
          <a:xfrm>
            <a:off x="2661313" y="5037300"/>
            <a:ext cx="3872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3189572" y="-61450"/>
            <a:ext cx="6166500" cy="52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233850" y="1794300"/>
            <a:ext cx="2782800" cy="15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4153278" y="3146801"/>
            <a:ext cx="1837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2" type="subTitle"/>
          </p:nvPr>
        </p:nvSpPr>
        <p:spPr>
          <a:xfrm>
            <a:off x="3906378" y="3458361"/>
            <a:ext cx="20847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3" type="subTitle"/>
          </p:nvPr>
        </p:nvSpPr>
        <p:spPr>
          <a:xfrm>
            <a:off x="6374237" y="580394"/>
            <a:ext cx="19200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4" type="subTitle"/>
          </p:nvPr>
        </p:nvSpPr>
        <p:spPr>
          <a:xfrm>
            <a:off x="6374239" y="883466"/>
            <a:ext cx="2082300" cy="111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6391950" y="1898400"/>
            <a:ext cx="2169300" cy="13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idx="1" type="subTitle"/>
          </p:nvPr>
        </p:nvSpPr>
        <p:spPr>
          <a:xfrm>
            <a:off x="4863950" y="2269650"/>
            <a:ext cx="3566700" cy="11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4863950" y="1696950"/>
            <a:ext cx="383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-152400" y="2736075"/>
            <a:ext cx="5080800" cy="213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8"/>
          <p:cNvCxnSpPr/>
          <p:nvPr/>
        </p:nvCxnSpPr>
        <p:spPr>
          <a:xfrm>
            <a:off x="101775" y="2736075"/>
            <a:ext cx="0" cy="2141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" name="Google Shape;49;p8"/>
          <p:cNvSpPr txBox="1"/>
          <p:nvPr>
            <p:ph idx="1" type="subTitle"/>
          </p:nvPr>
        </p:nvSpPr>
        <p:spPr>
          <a:xfrm>
            <a:off x="2540075" y="4178025"/>
            <a:ext cx="2093100" cy="4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2" type="subTitle"/>
          </p:nvPr>
        </p:nvSpPr>
        <p:spPr>
          <a:xfrm>
            <a:off x="713225" y="2984199"/>
            <a:ext cx="3858600" cy="12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" name="Google Shape;56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34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/>
              <a:buNone/>
              <a:defRPr b="1" sz="43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34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"/>
              <a:buChar char="●"/>
              <a:defRPr sz="1800">
                <a:latin typeface="Overpass"/>
                <a:ea typeface="Overpass"/>
                <a:cs typeface="Overpass"/>
                <a:sym typeface="Overpas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verpass"/>
              <a:buChar char="●"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verpass"/>
              <a:buChar char="●"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gif"/><Relationship Id="rId4" Type="http://schemas.openxmlformats.org/officeDocument/2006/relationships/image" Target="../media/image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/>
          <p:nvPr/>
        </p:nvSpPr>
        <p:spPr>
          <a:xfrm>
            <a:off x="2364775" y="3986400"/>
            <a:ext cx="4417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Caprice WIlliams, Christelle Flores, Loki SImeon, Kenvin Couilliard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" name="Google Shape;246;p33"/>
          <p:cNvSpPr txBox="1"/>
          <p:nvPr/>
        </p:nvSpPr>
        <p:spPr>
          <a:xfrm>
            <a:off x="615357" y="1533450"/>
            <a:ext cx="81198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latin typeface="Bebas Neue"/>
                <a:ea typeface="Bebas Neue"/>
                <a:cs typeface="Bebas Neue"/>
                <a:sym typeface="Bebas Neue"/>
              </a:rPr>
              <a:t>User Story</a:t>
            </a:r>
            <a:endParaRPr b="1" sz="72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7" name="Google Shape;247;p33"/>
          <p:cNvSpPr txBox="1"/>
          <p:nvPr/>
        </p:nvSpPr>
        <p:spPr>
          <a:xfrm>
            <a:off x="7778875" y="95650"/>
            <a:ext cx="1228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B4&amp;AFTER</a:t>
            </a:r>
            <a:endParaRPr sz="2400"/>
          </a:p>
        </p:txBody>
      </p:sp>
      <p:sp>
        <p:nvSpPr>
          <p:cNvPr id="248" name="Google Shape;248;p33"/>
          <p:cNvSpPr txBox="1"/>
          <p:nvPr/>
        </p:nvSpPr>
        <p:spPr>
          <a:xfrm>
            <a:off x="2786275" y="2436775"/>
            <a:ext cx="35748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Test Plan</a:t>
            </a:r>
            <a:endParaRPr b="1" sz="72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2"/>
          <p:cNvSpPr txBox="1"/>
          <p:nvPr>
            <p:ph type="title"/>
          </p:nvPr>
        </p:nvSpPr>
        <p:spPr>
          <a:xfrm>
            <a:off x="199500" y="76200"/>
            <a:ext cx="6613800" cy="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Adjusting WIndow: User Story</a:t>
            </a:r>
            <a:endParaRPr/>
          </a:p>
        </p:txBody>
      </p:sp>
      <p:sp>
        <p:nvSpPr>
          <p:cNvPr id="323" name="Google Shape;323;p42"/>
          <p:cNvSpPr txBox="1"/>
          <p:nvPr/>
        </p:nvSpPr>
        <p:spPr>
          <a:xfrm>
            <a:off x="6934200" y="76200"/>
            <a:ext cx="2956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B4&amp;AFTER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24" name="Google Shape;324;p42"/>
          <p:cNvSpPr txBox="1"/>
          <p:nvPr/>
        </p:nvSpPr>
        <p:spPr>
          <a:xfrm>
            <a:off x="3254100" y="-30000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2"/>
          <p:cNvSpPr txBox="1"/>
          <p:nvPr/>
        </p:nvSpPr>
        <p:spPr>
          <a:xfrm>
            <a:off x="199500" y="722400"/>
            <a:ext cx="74430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player of the game, I should be able to resize the game window so that I can fill more or less of my screen and see the game better.</a:t>
            </a:r>
            <a:endParaRPr sz="1800"/>
          </a:p>
        </p:txBody>
      </p:sp>
      <p:pic>
        <p:nvPicPr>
          <p:cNvPr id="326" name="Google Shape;32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4775" y="1428775"/>
            <a:ext cx="4669424" cy="3496237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2"/>
          <p:cNvSpPr/>
          <p:nvPr/>
        </p:nvSpPr>
        <p:spPr>
          <a:xfrm>
            <a:off x="2115850" y="3057150"/>
            <a:ext cx="286200" cy="143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2"/>
          <p:cNvSpPr/>
          <p:nvPr/>
        </p:nvSpPr>
        <p:spPr>
          <a:xfrm>
            <a:off x="6813300" y="3057150"/>
            <a:ext cx="286200" cy="143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2"/>
          <p:cNvSpPr/>
          <p:nvPr/>
        </p:nvSpPr>
        <p:spPr>
          <a:xfrm rot="-2702548">
            <a:off x="6758981" y="1401573"/>
            <a:ext cx="286166" cy="142977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2"/>
          <p:cNvSpPr/>
          <p:nvPr/>
        </p:nvSpPr>
        <p:spPr>
          <a:xfrm rot="-2702548">
            <a:off x="2115856" y="4814898"/>
            <a:ext cx="286166" cy="142977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2"/>
          <p:cNvSpPr/>
          <p:nvPr/>
        </p:nvSpPr>
        <p:spPr>
          <a:xfrm rot="1963464">
            <a:off x="2173021" y="1401564"/>
            <a:ext cx="286349" cy="142796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2"/>
          <p:cNvSpPr/>
          <p:nvPr/>
        </p:nvSpPr>
        <p:spPr>
          <a:xfrm rot="1766372">
            <a:off x="6758921" y="4815020"/>
            <a:ext cx="286264" cy="142928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/>
          <p:nvPr/>
        </p:nvSpPr>
        <p:spPr>
          <a:xfrm>
            <a:off x="0" y="101275"/>
            <a:ext cx="14943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B4&amp;AFTER</a:t>
            </a:r>
            <a:endParaRPr sz="2400">
              <a:solidFill>
                <a:schemeClr val="dk1"/>
              </a:solidFill>
            </a:endParaRPr>
          </a:p>
        </p:txBody>
      </p:sp>
      <p:graphicFrame>
        <p:nvGraphicFramePr>
          <p:cNvPr id="338" name="Google Shape;338;p43"/>
          <p:cNvGraphicFramePr/>
          <p:nvPr/>
        </p:nvGraphicFramePr>
        <p:xfrm>
          <a:off x="3200400" y="101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{4084D302-0EFF-4C8C-A6EA-AD0C6F8F47F4}</a:tableStyleId>
              </a:tblPr>
              <a:tblGrid>
                <a:gridCol w="781050"/>
                <a:gridCol w="2266950"/>
                <a:gridCol w="1409700"/>
                <a:gridCol w="1485900"/>
              </a:tblGrid>
              <a:tr h="78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Step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Action 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Expected Outcome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(✓/X)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79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With the game window open, attempt to grab one of its corners and drag outwards.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game window becomes larger.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79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With the game window open, attempt to grab one of its corners and drag inwards.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game window becomes smaller.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5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Click the full-screen button atop the game window.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Rather than being greyed out, the button should function and make the game window fill the screen.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9" name="Google Shape;339;p43"/>
          <p:cNvSpPr txBox="1"/>
          <p:nvPr/>
        </p:nvSpPr>
        <p:spPr>
          <a:xfrm>
            <a:off x="200400" y="9758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Adjusting WIndow: Test Plan</a:t>
            </a:r>
            <a:endParaRPr b="1" sz="43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/>
          <p:nvPr>
            <p:ph type="title"/>
          </p:nvPr>
        </p:nvSpPr>
        <p:spPr>
          <a:xfrm>
            <a:off x="199500" y="76200"/>
            <a:ext cx="6613800" cy="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Levels: User Story</a:t>
            </a:r>
            <a:endParaRPr/>
          </a:p>
        </p:txBody>
      </p:sp>
      <p:sp>
        <p:nvSpPr>
          <p:cNvPr id="345" name="Google Shape;345;p44"/>
          <p:cNvSpPr txBox="1"/>
          <p:nvPr/>
        </p:nvSpPr>
        <p:spPr>
          <a:xfrm>
            <a:off x="6934200" y="76200"/>
            <a:ext cx="2956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B4&amp;AFTER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46" name="Google Shape;346;p44"/>
          <p:cNvSpPr txBox="1"/>
          <p:nvPr/>
        </p:nvSpPr>
        <p:spPr>
          <a:xfrm>
            <a:off x="3254100" y="-30000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4"/>
          <p:cNvSpPr txBox="1"/>
          <p:nvPr/>
        </p:nvSpPr>
        <p:spPr>
          <a:xfrm>
            <a:off x="199500" y="783900"/>
            <a:ext cx="68133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As a player I want to be able to test my skill in a series of levels that progressively become harder.</a:t>
            </a:r>
            <a:endParaRPr sz="1800"/>
          </a:p>
        </p:txBody>
      </p:sp>
      <p:pic>
        <p:nvPicPr>
          <p:cNvPr id="348" name="Google Shape;348;p44"/>
          <p:cNvPicPr preferRelativeResize="0"/>
          <p:nvPr/>
        </p:nvPicPr>
        <p:blipFill rotWithShape="1">
          <a:blip r:embed="rId3">
            <a:alphaModFix/>
          </a:blip>
          <a:srcRect b="30230" l="42860" r="877" t="2799"/>
          <a:stretch/>
        </p:blipFill>
        <p:spPr>
          <a:xfrm>
            <a:off x="2506775" y="1706375"/>
            <a:ext cx="4032396" cy="3000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/>
          <p:nvPr/>
        </p:nvSpPr>
        <p:spPr>
          <a:xfrm>
            <a:off x="0" y="101275"/>
            <a:ext cx="14943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B4&amp;AFTER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54" name="Google Shape;354;p45"/>
          <p:cNvSpPr txBox="1"/>
          <p:nvPr/>
        </p:nvSpPr>
        <p:spPr>
          <a:xfrm>
            <a:off x="126500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More Levels: Test Plan</a:t>
            </a:r>
            <a:endParaRPr b="1" sz="43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aphicFrame>
        <p:nvGraphicFramePr>
          <p:cNvPr id="355" name="Google Shape;355;p45"/>
          <p:cNvGraphicFramePr/>
          <p:nvPr/>
        </p:nvGraphicFramePr>
        <p:xfrm>
          <a:off x="3200400" y="101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{4084D302-0EFF-4C8C-A6EA-AD0C6F8F47F4}</a:tableStyleId>
              </a:tblPr>
              <a:tblGrid>
                <a:gridCol w="781050"/>
                <a:gridCol w="2266950"/>
                <a:gridCol w="1409700"/>
                <a:gridCol w="1485900"/>
              </a:tblGrid>
              <a:tr h="1559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Complete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Level 1.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Players should see a new level (Level 2) available to play on the screen after completing the first one.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5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Navigate through the next level.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Players should be able to play the next level, similar to the previous one, but with different obstacles/challenges.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2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Complete the entire game.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Players are able to play through a total of 5 levels. After the final level is completed, players would see a “Game Over” screen followed by end credits.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6"/>
          <p:cNvSpPr txBox="1"/>
          <p:nvPr>
            <p:ph type="title"/>
          </p:nvPr>
        </p:nvSpPr>
        <p:spPr>
          <a:xfrm>
            <a:off x="199500" y="76200"/>
            <a:ext cx="6613800" cy="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 Method: User Story</a:t>
            </a:r>
            <a:endParaRPr/>
          </a:p>
        </p:txBody>
      </p:sp>
      <p:sp>
        <p:nvSpPr>
          <p:cNvPr id="361" name="Google Shape;361;p46"/>
          <p:cNvSpPr txBox="1"/>
          <p:nvPr/>
        </p:nvSpPr>
        <p:spPr>
          <a:xfrm>
            <a:off x="6934200" y="76200"/>
            <a:ext cx="2956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B4&amp;AFTER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62" name="Google Shape;362;p46"/>
          <p:cNvSpPr txBox="1"/>
          <p:nvPr/>
        </p:nvSpPr>
        <p:spPr>
          <a:xfrm>
            <a:off x="3254100" y="-30000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6"/>
          <p:cNvSpPr txBox="1"/>
          <p:nvPr/>
        </p:nvSpPr>
        <p:spPr>
          <a:xfrm>
            <a:off x="199500" y="722400"/>
            <a:ext cx="71418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player I want to have some sort of method for attacking and defeating enemies.This will keep me more engaged and satisfied.</a:t>
            </a:r>
            <a:endParaRPr sz="1800"/>
          </a:p>
        </p:txBody>
      </p:sp>
      <p:pic>
        <p:nvPicPr>
          <p:cNvPr id="364" name="Google Shape;364;p46"/>
          <p:cNvPicPr preferRelativeResize="0"/>
          <p:nvPr/>
        </p:nvPicPr>
        <p:blipFill rotWithShape="1">
          <a:blip r:embed="rId3">
            <a:alphaModFix/>
          </a:blip>
          <a:srcRect b="12452" l="0" r="0" t="4752"/>
          <a:stretch/>
        </p:blipFill>
        <p:spPr>
          <a:xfrm>
            <a:off x="2688700" y="1477525"/>
            <a:ext cx="3849400" cy="344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7"/>
          <p:cNvSpPr txBox="1"/>
          <p:nvPr/>
        </p:nvSpPr>
        <p:spPr>
          <a:xfrm>
            <a:off x="0" y="101275"/>
            <a:ext cx="14943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B4&amp;AFTER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70" name="Google Shape;370;p47"/>
          <p:cNvSpPr txBox="1"/>
          <p:nvPr/>
        </p:nvSpPr>
        <p:spPr>
          <a:xfrm>
            <a:off x="180700" y="1174625"/>
            <a:ext cx="2961900" cy="18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Attack Method: Test Plan</a:t>
            </a:r>
            <a:endParaRPr b="1" sz="43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aphicFrame>
        <p:nvGraphicFramePr>
          <p:cNvPr id="371" name="Google Shape;371;p47"/>
          <p:cNvGraphicFramePr/>
          <p:nvPr/>
        </p:nvGraphicFramePr>
        <p:xfrm>
          <a:off x="3142600" y="101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{4084D302-0EFF-4C8C-A6EA-AD0C6F8F47F4}</a:tableStyleId>
              </a:tblPr>
              <a:tblGrid>
                <a:gridCol w="801500"/>
                <a:gridCol w="2326275"/>
                <a:gridCol w="1446575"/>
                <a:gridCol w="1524775"/>
              </a:tblGrid>
              <a:tr h="1320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Step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Action 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Expected Outcome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(✓/X)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8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Interact 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with an 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enemy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 (i.e. move into it)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character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dies/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is defeated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and falls off screen.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✓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8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Attempt to 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defeat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the 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enemy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 (i.e. 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jump on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top of 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enemy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enemy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is 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defeated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and falls off the screen.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8"/>
          <p:cNvSpPr txBox="1"/>
          <p:nvPr>
            <p:ph type="title"/>
          </p:nvPr>
        </p:nvSpPr>
        <p:spPr>
          <a:xfrm>
            <a:off x="199500" y="76200"/>
            <a:ext cx="6613800" cy="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Menu Mouse: User STory</a:t>
            </a:r>
            <a:endParaRPr/>
          </a:p>
        </p:txBody>
      </p:sp>
      <p:sp>
        <p:nvSpPr>
          <p:cNvPr id="377" name="Google Shape;377;p48"/>
          <p:cNvSpPr txBox="1"/>
          <p:nvPr/>
        </p:nvSpPr>
        <p:spPr>
          <a:xfrm>
            <a:off x="6934200" y="76200"/>
            <a:ext cx="2956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B4&amp;AFTER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78" name="Google Shape;378;p48"/>
          <p:cNvSpPr txBox="1"/>
          <p:nvPr/>
        </p:nvSpPr>
        <p:spPr>
          <a:xfrm>
            <a:off x="3254100" y="-30000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8"/>
          <p:cNvSpPr txBox="1"/>
          <p:nvPr/>
        </p:nvSpPr>
        <p:spPr>
          <a:xfrm>
            <a:off x="199500" y="722400"/>
            <a:ext cx="6613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player I should be able to use my mouse to start the game.</a:t>
            </a:r>
            <a:endParaRPr sz="1800"/>
          </a:p>
        </p:txBody>
      </p:sp>
      <p:pic>
        <p:nvPicPr>
          <p:cNvPr id="380" name="Google Shape;38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575" y="1311250"/>
            <a:ext cx="4588371" cy="34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9575" y="2217050"/>
            <a:ext cx="257475" cy="37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/>
          <p:nvPr/>
        </p:nvSpPr>
        <p:spPr>
          <a:xfrm>
            <a:off x="0" y="101275"/>
            <a:ext cx="14943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B4&amp;AFTER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87" name="Google Shape;387;p49"/>
          <p:cNvSpPr txBox="1"/>
          <p:nvPr/>
        </p:nvSpPr>
        <p:spPr>
          <a:xfrm>
            <a:off x="99200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Main Menu Mouse: Test Plan</a:t>
            </a:r>
            <a:endParaRPr b="1" sz="43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aphicFrame>
        <p:nvGraphicFramePr>
          <p:cNvPr id="388" name="Google Shape;388;p49"/>
          <p:cNvGraphicFramePr/>
          <p:nvPr/>
        </p:nvGraphicFramePr>
        <p:xfrm>
          <a:off x="3200400" y="102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{4084D302-0EFF-4C8C-A6EA-AD0C6F8F47F4}</a:tableStyleId>
              </a:tblPr>
              <a:tblGrid>
                <a:gridCol w="794975"/>
                <a:gridCol w="2307350"/>
                <a:gridCol w="1434825"/>
                <a:gridCol w="1512375"/>
              </a:tblGrid>
              <a:tr h="132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Step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Action 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Expected Outcome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(✓/X)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8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Select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“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play game”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with the 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space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key on the main menu.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game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begins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at the beginning of the first level.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✓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8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Select “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play game” 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with the 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mouse 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and 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left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click on the main menu.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game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begins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at the beginning of the first level.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0"/>
          <p:cNvSpPr txBox="1"/>
          <p:nvPr>
            <p:ph type="title"/>
          </p:nvPr>
        </p:nvSpPr>
        <p:spPr>
          <a:xfrm>
            <a:off x="199500" y="76200"/>
            <a:ext cx="6613800" cy="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WASD Keys: User Story</a:t>
            </a:r>
            <a:endParaRPr/>
          </a:p>
        </p:txBody>
      </p:sp>
      <p:sp>
        <p:nvSpPr>
          <p:cNvPr id="394" name="Google Shape;394;p50"/>
          <p:cNvSpPr txBox="1"/>
          <p:nvPr/>
        </p:nvSpPr>
        <p:spPr>
          <a:xfrm>
            <a:off x="6934200" y="76200"/>
            <a:ext cx="2956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B4&amp;AFTER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95" name="Google Shape;39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475" y="1008925"/>
            <a:ext cx="3962400" cy="39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725" y="1504400"/>
            <a:ext cx="3744800" cy="2574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7" name="Google Shape;397;p50"/>
          <p:cNvCxnSpPr/>
          <p:nvPr/>
        </p:nvCxnSpPr>
        <p:spPr>
          <a:xfrm rot="10800000">
            <a:off x="3867675" y="2215075"/>
            <a:ext cx="1107900" cy="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8" name="Google Shape;398;p50"/>
          <p:cNvCxnSpPr/>
          <p:nvPr/>
        </p:nvCxnSpPr>
        <p:spPr>
          <a:xfrm flipH="1" rot="10800000">
            <a:off x="3827850" y="2215075"/>
            <a:ext cx="1488300" cy="165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9" name="Google Shape;399;p50"/>
          <p:cNvCxnSpPr/>
          <p:nvPr/>
        </p:nvCxnSpPr>
        <p:spPr>
          <a:xfrm rot="10800000">
            <a:off x="3834525" y="2512675"/>
            <a:ext cx="13560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0" name="Google Shape;400;p50"/>
          <p:cNvSpPr txBox="1"/>
          <p:nvPr/>
        </p:nvSpPr>
        <p:spPr>
          <a:xfrm>
            <a:off x="271725" y="723325"/>
            <a:ext cx="7134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player, I should have another option of controls other than the arrow keys. The WASD keys allow for more gaming versatility.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1"/>
          <p:cNvSpPr txBox="1"/>
          <p:nvPr/>
        </p:nvSpPr>
        <p:spPr>
          <a:xfrm>
            <a:off x="0" y="101275"/>
            <a:ext cx="14943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B4&amp;AFTER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406" name="Google Shape;406;p51"/>
          <p:cNvSpPr txBox="1"/>
          <p:nvPr/>
        </p:nvSpPr>
        <p:spPr>
          <a:xfrm>
            <a:off x="148800" y="11574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WASD Keys: Test Plan</a:t>
            </a:r>
            <a:endParaRPr/>
          </a:p>
        </p:txBody>
      </p:sp>
      <p:graphicFrame>
        <p:nvGraphicFramePr>
          <p:cNvPr id="407" name="Google Shape;407;p51"/>
          <p:cNvGraphicFramePr/>
          <p:nvPr/>
        </p:nvGraphicFramePr>
        <p:xfrm>
          <a:off x="31488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{4084D302-0EFF-4C8C-A6EA-AD0C6F8F47F4}</a:tableStyleId>
              </a:tblPr>
              <a:tblGrid>
                <a:gridCol w="814575"/>
                <a:gridCol w="2364125"/>
                <a:gridCol w="1470150"/>
                <a:gridCol w="1549575"/>
              </a:tblGrid>
              <a:tr h="70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Step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Action 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Expected Outcome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(✓/X)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5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 the arrow keys for mobility.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character will move left, right, up and down (crouch) using their respective arrow keys.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✓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5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 the W, A, S, and D key for mobility.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character will move left, right, up and down (crouch) as they would with the arrow keys.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/>
          <p:nvPr>
            <p:ph type="title"/>
          </p:nvPr>
        </p:nvSpPr>
        <p:spPr>
          <a:xfrm>
            <a:off x="199500" y="76200"/>
            <a:ext cx="6613800" cy="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</a:t>
            </a:r>
            <a:r>
              <a:rPr lang="en"/>
              <a:t> Key </a:t>
            </a:r>
            <a:r>
              <a:rPr lang="en"/>
              <a:t>OverriDe: User Story</a:t>
            </a:r>
            <a:endParaRPr/>
          </a:p>
        </p:txBody>
      </p:sp>
      <p:sp>
        <p:nvSpPr>
          <p:cNvPr id="254" name="Google Shape;254;p34"/>
          <p:cNvSpPr txBox="1"/>
          <p:nvPr/>
        </p:nvSpPr>
        <p:spPr>
          <a:xfrm>
            <a:off x="6934200" y="76200"/>
            <a:ext cx="2956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B4&amp;AFTER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55" name="Google Shape;255;p34"/>
          <p:cNvSpPr txBox="1"/>
          <p:nvPr/>
        </p:nvSpPr>
        <p:spPr>
          <a:xfrm>
            <a:off x="277875" y="720150"/>
            <a:ext cx="7148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user I shouldn’t be able to override my previous key at any point.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6" name="Google Shape;256;p34"/>
          <p:cNvSpPr txBox="1"/>
          <p:nvPr/>
        </p:nvSpPr>
        <p:spPr>
          <a:xfrm>
            <a:off x="3254100" y="-30000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200" y="1231675"/>
            <a:ext cx="4710702" cy="37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/>
          <p:nvPr/>
        </p:nvSpPr>
        <p:spPr>
          <a:xfrm>
            <a:off x="6189839" y="2925"/>
            <a:ext cx="30627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5"/>
          <p:cNvSpPr txBox="1"/>
          <p:nvPr>
            <p:ph type="title"/>
          </p:nvPr>
        </p:nvSpPr>
        <p:spPr>
          <a:xfrm>
            <a:off x="233850" y="984200"/>
            <a:ext cx="2827500" cy="266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Previous Key OverriDe: Test Plan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4" name="Google Shape;264;p35"/>
          <p:cNvGrpSpPr/>
          <p:nvPr/>
        </p:nvGrpSpPr>
        <p:grpSpPr>
          <a:xfrm>
            <a:off x="3167348" y="101275"/>
            <a:ext cx="5892730" cy="4935100"/>
            <a:chOff x="4571486" y="101275"/>
            <a:chExt cx="4473000" cy="4935100"/>
          </a:xfrm>
        </p:grpSpPr>
        <p:cxnSp>
          <p:nvCxnSpPr>
            <p:cNvPr id="265" name="Google Shape;265;p35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6" name="Google Shape;266;p35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" name="Google Shape;267;p35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aphicFrame>
        <p:nvGraphicFramePr>
          <p:cNvPr id="268" name="Google Shape;268;p35"/>
          <p:cNvGraphicFramePr/>
          <p:nvPr/>
        </p:nvGraphicFramePr>
        <p:xfrm>
          <a:off x="3167350" y="101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{4084D302-0EFF-4C8C-A6EA-AD0C6F8F47F4}</a:tableStyleId>
              </a:tblPr>
              <a:tblGrid>
                <a:gridCol w="509250"/>
                <a:gridCol w="2314400"/>
                <a:gridCol w="1439200"/>
                <a:gridCol w="1629875"/>
              </a:tblGrid>
              <a:tr h="57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Step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Action 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Expected Outcome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(✓/X)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74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" rtl="0" algn="l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 the 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arrow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keys to 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move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the character in 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each direction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" rtl="0" algn="l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character 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moves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in the 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direction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of the arrow 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key pressed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✓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" rtl="0" algn="l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Press (hold) 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two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arrow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keys at the same time to move in 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two directions at once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 (i.e. down &amp; left/right)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2700" rtl="0" algn="l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character 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moves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in 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both directions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of the 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arrow keys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pressed at the same time. (i.e. crouch walk left/right)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9" name="Google Shape;269;p35"/>
          <p:cNvSpPr txBox="1"/>
          <p:nvPr/>
        </p:nvSpPr>
        <p:spPr>
          <a:xfrm>
            <a:off x="0" y="101275"/>
            <a:ext cx="14943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B4&amp;AFTER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/>
          <p:nvPr>
            <p:ph type="title"/>
          </p:nvPr>
        </p:nvSpPr>
        <p:spPr>
          <a:xfrm>
            <a:off x="199500" y="76200"/>
            <a:ext cx="6613800" cy="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Boundaries: User Story</a:t>
            </a:r>
            <a:endParaRPr/>
          </a:p>
        </p:txBody>
      </p:sp>
      <p:sp>
        <p:nvSpPr>
          <p:cNvPr id="275" name="Google Shape;275;p36"/>
          <p:cNvSpPr txBox="1"/>
          <p:nvPr/>
        </p:nvSpPr>
        <p:spPr>
          <a:xfrm>
            <a:off x="6934200" y="76200"/>
            <a:ext cx="2956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B4&amp;AFTER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76" name="Google Shape;276;p36"/>
          <p:cNvSpPr txBox="1"/>
          <p:nvPr/>
        </p:nvSpPr>
        <p:spPr>
          <a:xfrm>
            <a:off x="199500" y="722400"/>
            <a:ext cx="6486000" cy="9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player I shouldn't be able to walk off of the games map at any point.</a:t>
            </a:r>
            <a:endParaRPr sz="1800"/>
          </a:p>
        </p:txBody>
      </p:sp>
      <p:pic>
        <p:nvPicPr>
          <p:cNvPr id="277" name="Google Shape;27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475" y="1724075"/>
            <a:ext cx="4213633" cy="318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1775" y="1725050"/>
            <a:ext cx="4174674" cy="318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7"/>
          <p:cNvSpPr txBox="1"/>
          <p:nvPr/>
        </p:nvSpPr>
        <p:spPr>
          <a:xfrm>
            <a:off x="0" y="101275"/>
            <a:ext cx="14943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B4&amp;AFTER</a:t>
            </a:r>
            <a:endParaRPr sz="2400">
              <a:solidFill>
                <a:schemeClr val="dk1"/>
              </a:solidFill>
            </a:endParaRPr>
          </a:p>
        </p:txBody>
      </p:sp>
      <p:graphicFrame>
        <p:nvGraphicFramePr>
          <p:cNvPr id="284" name="Google Shape;284;p37"/>
          <p:cNvGraphicFramePr/>
          <p:nvPr/>
        </p:nvGraphicFramePr>
        <p:xfrm>
          <a:off x="3200400" y="101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{4084D302-0EFF-4C8C-A6EA-AD0C6F8F47F4}</a:tableStyleId>
              </a:tblPr>
              <a:tblGrid>
                <a:gridCol w="801025"/>
                <a:gridCol w="2324900"/>
                <a:gridCol w="1445725"/>
                <a:gridCol w="1523875"/>
              </a:tblGrid>
              <a:tr h="82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Step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Action 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Expected Outcome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(✓/X)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43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On Each level, move the character to the right edge of the screen.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character will be unable to walk any further and will be stuck in a walking motion with no movement.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43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On Each level, move the character to the left edge of the screen.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character will be unable to walk any further and will be stuck in a walking motion with no movement.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5" name="Google Shape;285;p37"/>
          <p:cNvSpPr txBox="1"/>
          <p:nvPr/>
        </p:nvSpPr>
        <p:spPr>
          <a:xfrm>
            <a:off x="200400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Setting Boundaries: Test Plan</a:t>
            </a:r>
            <a:endParaRPr b="1" sz="43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8"/>
          <p:cNvSpPr txBox="1"/>
          <p:nvPr>
            <p:ph type="title"/>
          </p:nvPr>
        </p:nvSpPr>
        <p:spPr>
          <a:xfrm>
            <a:off x="124800" y="76200"/>
            <a:ext cx="6704400" cy="6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Prevent Pause Screen in Main Menu: User story</a:t>
            </a:r>
            <a:endParaRPr/>
          </a:p>
        </p:txBody>
      </p:sp>
      <p:sp>
        <p:nvSpPr>
          <p:cNvPr id="291" name="Google Shape;291;p38"/>
          <p:cNvSpPr txBox="1"/>
          <p:nvPr/>
        </p:nvSpPr>
        <p:spPr>
          <a:xfrm>
            <a:off x="6934200" y="76200"/>
            <a:ext cx="2956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B4&amp;AFTER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92" name="Google Shape;292;p38"/>
          <p:cNvSpPr txBox="1"/>
          <p:nvPr/>
        </p:nvSpPr>
        <p:spPr>
          <a:xfrm>
            <a:off x="3254100" y="-30000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8"/>
          <p:cNvSpPr txBox="1"/>
          <p:nvPr/>
        </p:nvSpPr>
        <p:spPr>
          <a:xfrm>
            <a:off x="292200" y="1543875"/>
            <a:ext cx="63696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player, I should not be able to pause the game in the opening menu.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4" name="Google Shape;2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4350" y="2097375"/>
            <a:ext cx="3755300" cy="282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 txBox="1"/>
          <p:nvPr/>
        </p:nvSpPr>
        <p:spPr>
          <a:xfrm>
            <a:off x="0" y="101275"/>
            <a:ext cx="14943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B4&amp;AFTER</a:t>
            </a:r>
            <a:endParaRPr sz="2400">
              <a:solidFill>
                <a:schemeClr val="dk1"/>
              </a:solidFill>
            </a:endParaRPr>
          </a:p>
        </p:txBody>
      </p:sp>
      <p:graphicFrame>
        <p:nvGraphicFramePr>
          <p:cNvPr id="300" name="Google Shape;300;p39"/>
          <p:cNvGraphicFramePr/>
          <p:nvPr/>
        </p:nvGraphicFramePr>
        <p:xfrm>
          <a:off x="3200400" y="101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{4084D302-0EFF-4C8C-A6EA-AD0C6F8F47F4}</a:tableStyleId>
              </a:tblPr>
              <a:tblGrid>
                <a:gridCol w="798650"/>
                <a:gridCol w="2318000"/>
                <a:gridCol w="1441450"/>
                <a:gridCol w="1519350"/>
              </a:tblGrid>
              <a:tr h="807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Step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Action 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Expected Outcome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(✓/X)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Open the game to the main menu.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game window should be as normal.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✓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6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Press the P key.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game state should be unchanged.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Begin the game, then press P again.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game should be paused.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✓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05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Have the cat be defeated, then press P again.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game should ignore the P press and keep processing the game over state.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1" name="Google Shape;301;p39"/>
          <p:cNvSpPr txBox="1"/>
          <p:nvPr/>
        </p:nvSpPr>
        <p:spPr>
          <a:xfrm>
            <a:off x="200400" y="12163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Prevent Pause Screen in Main Menu: Test Plan</a:t>
            </a:r>
            <a:endParaRPr b="1" sz="43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 txBox="1"/>
          <p:nvPr>
            <p:ph type="title"/>
          </p:nvPr>
        </p:nvSpPr>
        <p:spPr>
          <a:xfrm>
            <a:off x="199500" y="76200"/>
            <a:ext cx="6613800" cy="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Instructions: User Story</a:t>
            </a:r>
            <a:endParaRPr/>
          </a:p>
        </p:txBody>
      </p:sp>
      <p:sp>
        <p:nvSpPr>
          <p:cNvPr id="307" name="Google Shape;307;p40"/>
          <p:cNvSpPr txBox="1"/>
          <p:nvPr/>
        </p:nvSpPr>
        <p:spPr>
          <a:xfrm>
            <a:off x="6934200" y="76200"/>
            <a:ext cx="2956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B4&amp;AFTER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08" name="Google Shape;308;p40"/>
          <p:cNvSpPr txBox="1"/>
          <p:nvPr/>
        </p:nvSpPr>
        <p:spPr>
          <a:xfrm>
            <a:off x="3254100" y="-30000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0"/>
          <p:cNvSpPr txBox="1"/>
          <p:nvPr/>
        </p:nvSpPr>
        <p:spPr>
          <a:xfrm>
            <a:off x="199500" y="722400"/>
            <a:ext cx="6341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 Player, I want instructions in the main menu, so that I may know what controls are accessible in order to play the game before starting.</a:t>
            </a:r>
            <a:endParaRPr sz="1800"/>
          </a:p>
        </p:txBody>
      </p:sp>
      <p:pic>
        <p:nvPicPr>
          <p:cNvPr id="310" name="Google Shape;31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613" y="1477738"/>
            <a:ext cx="4624976" cy="347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/>
          <p:nvPr/>
        </p:nvSpPr>
        <p:spPr>
          <a:xfrm>
            <a:off x="0" y="101275"/>
            <a:ext cx="14943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B4&amp;AFTER</a:t>
            </a:r>
            <a:endParaRPr sz="2400">
              <a:solidFill>
                <a:schemeClr val="dk1"/>
              </a:solidFill>
            </a:endParaRPr>
          </a:p>
        </p:txBody>
      </p:sp>
      <p:graphicFrame>
        <p:nvGraphicFramePr>
          <p:cNvPr id="316" name="Google Shape;316;p41"/>
          <p:cNvGraphicFramePr/>
          <p:nvPr/>
        </p:nvGraphicFramePr>
        <p:xfrm>
          <a:off x="3200400" y="101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{4084D302-0EFF-4C8C-A6EA-AD0C6F8F47F4}</a:tableStyleId>
              </a:tblPr>
              <a:tblGrid>
                <a:gridCol w="788900"/>
                <a:gridCol w="2327750"/>
                <a:gridCol w="1538850"/>
                <a:gridCol w="1421975"/>
              </a:tblGrid>
              <a:tr h="192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View 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main menu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when running the program.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Players should be able to 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see 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“Instructions” option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on the main menu along with “Play Game” and “Credits”.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8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Navigate 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main menu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and be able to 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select 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“Instructions”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option.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Players can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select the “Instructions” option 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and when selected,   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controls/instructions 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of how to play are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displayed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on the screen.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9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Read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Instructions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Instructions are 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simple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and 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easy to understand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endParaRPr b="1" sz="1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7" name="Google Shape;317;p41"/>
          <p:cNvSpPr txBox="1"/>
          <p:nvPr/>
        </p:nvSpPr>
        <p:spPr>
          <a:xfrm>
            <a:off x="126525" y="12055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Instructions: Test Plan</a:t>
            </a:r>
            <a:endParaRPr b="1" sz="43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 Marketing by Slidesgo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0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FFF"/>
      </a:accent5>
      <a:accent6>
        <a:srgbClr val="21212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